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notesMasterIdLst>
    <p:notesMasterId r:id="rId18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5" r:id="rId11"/>
    <p:sldId id="266" r:id="rId12"/>
    <p:sldId id="264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C655C-3B8C-4C6A-A414-B493C0EB548F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D9171-A2CB-4FDC-B874-E11327A305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4410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D9171-A2CB-4FDC-B874-E11327A3057A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66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D9171-A2CB-4FDC-B874-E11327A3057A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376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1072D9E-A27C-4ACC-8B7E-16DD81BC2949}" type="datetimeFigureOut">
              <a:rPr lang="fr-FR" smtClean="0"/>
              <a:t>11/05/2016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6EF9B2E-591B-43B9-9753-7F2147735619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g"/><Relationship Id="rId10" Type="http://schemas.openxmlformats.org/officeDocument/2006/relationships/image" Target="../media/image43.pn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10" Type="http://schemas.openxmlformats.org/officeDocument/2006/relationships/image" Target="../media/image62.png"/><Relationship Id="rId4" Type="http://schemas.openxmlformats.org/officeDocument/2006/relationships/image" Target="../media/image56.jpeg"/><Relationship Id="rId9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2" y="-43320"/>
            <a:ext cx="9144000" cy="51435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78276" y="5100180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>
                <a:latin typeface="Algerian" panose="04020705040A02060702" pitchFamily="82" charset="0"/>
              </a:rPr>
              <a:t>Voyage à </a:t>
            </a:r>
            <a:r>
              <a:rPr lang="fr-FR" sz="4800" dirty="0" err="1" smtClean="0">
                <a:latin typeface="Algerian" panose="04020705040A02060702" pitchFamily="82" charset="0"/>
              </a:rPr>
              <a:t>madrid</a:t>
            </a:r>
            <a:endParaRPr lang="fr-FR" sz="4800" dirty="0" smtClean="0">
              <a:latin typeface="Algerian" panose="04020705040A02060702" pitchFamily="82" charset="0"/>
            </a:endParaRPr>
          </a:p>
          <a:p>
            <a:pPr algn="ctr"/>
            <a:r>
              <a:rPr lang="fr-FR" sz="4800" dirty="0" smtClean="0">
                <a:latin typeface="Algerian" panose="04020705040A02060702" pitchFamily="82" charset="0"/>
              </a:rPr>
              <a:t>Du 03 au 09 avril 2016</a:t>
            </a:r>
            <a:endParaRPr lang="fr-FR" sz="4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51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15615" y="6237312"/>
            <a:ext cx="3828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lgerian" panose="04020705040A02060702" pitchFamily="82" charset="0"/>
              </a:rPr>
              <a:t>Musée du </a:t>
            </a:r>
            <a:r>
              <a:rPr lang="fr-FR" dirty="0" err="1" smtClean="0">
                <a:latin typeface="Algerian" panose="04020705040A02060702" pitchFamily="82" charset="0"/>
              </a:rPr>
              <a:t>prado</a:t>
            </a:r>
            <a:r>
              <a:rPr lang="fr-FR" dirty="0" smtClean="0">
                <a:latin typeface="Algerian" panose="04020705040A02060702" pitchFamily="82" charset="0"/>
              </a:rPr>
              <a:t> </a:t>
            </a:r>
            <a:endParaRPr lang="fr-FR" dirty="0">
              <a:latin typeface="Algerian" panose="04020705040A02060702" pitchFamily="8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1272">
            <a:off x="680800" y="368862"/>
            <a:ext cx="1556774" cy="107558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6625"/>
            <a:ext cx="2664296" cy="222643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3309">
            <a:off x="6156176" y="548680"/>
            <a:ext cx="2248253" cy="172062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5318">
            <a:off x="6156176" y="2470069"/>
            <a:ext cx="2743200" cy="17830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7567">
            <a:off x="525304" y="1844824"/>
            <a:ext cx="1856976" cy="213285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75" y="2535415"/>
            <a:ext cx="2065412" cy="171773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76" y="4178750"/>
            <a:ext cx="2088231" cy="264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084" y="4415314"/>
            <a:ext cx="1916435" cy="240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757" y="4321897"/>
            <a:ext cx="3316249" cy="175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4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767" y="3284984"/>
            <a:ext cx="4758274" cy="3568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04"/>
            <a:ext cx="4391318" cy="3293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318" y="52149"/>
            <a:ext cx="4758274" cy="3172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683568" y="4077072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latin typeface="Algerian" panose="04020705040A02060702" pitchFamily="82" charset="0"/>
              </a:rPr>
              <a:t>La gare </a:t>
            </a:r>
          </a:p>
          <a:p>
            <a:endParaRPr lang="fr-FR" sz="3600" dirty="0" smtClean="0">
              <a:latin typeface="Algerian" panose="04020705040A02060702" pitchFamily="82" charset="0"/>
            </a:endParaRPr>
          </a:p>
          <a:p>
            <a:pPr algn="ctr"/>
            <a:r>
              <a:rPr lang="fr-FR" sz="3600" dirty="0" smtClean="0">
                <a:latin typeface="Algerian" panose="04020705040A02060702" pitchFamily="82" charset="0"/>
              </a:rPr>
              <a:t>D’</a:t>
            </a:r>
            <a:r>
              <a:rPr lang="fr-FR" sz="3600" dirty="0" err="1" smtClean="0">
                <a:latin typeface="Algerian" panose="04020705040A02060702" pitchFamily="82" charset="0"/>
              </a:rPr>
              <a:t>atocha</a:t>
            </a:r>
            <a:r>
              <a:rPr lang="fr-FR" sz="3600" dirty="0" smtClean="0">
                <a:latin typeface="Algerian" panose="04020705040A02060702" pitchFamily="82" charset="0"/>
              </a:rPr>
              <a:t> </a:t>
            </a:r>
            <a:endParaRPr lang="fr-FR" sz="36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01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6318">
            <a:off x="141906" y="946244"/>
            <a:ext cx="2807530" cy="1871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66532">
            <a:off x="5892853" y="979280"/>
            <a:ext cx="3687120" cy="207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8608">
            <a:off x="323530" y="4162011"/>
            <a:ext cx="3393644" cy="22624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2861">
            <a:off x="5076056" y="3816735"/>
            <a:ext cx="3830690" cy="2553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323528" y="332656"/>
            <a:ext cx="1850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lgerian" panose="04020705040A02060702" pitchFamily="82" charset="0"/>
              </a:rPr>
              <a:t>Jeudi</a:t>
            </a:r>
            <a:endParaRPr lang="fr-FR" dirty="0">
              <a:latin typeface="Algerian" panose="04020705040A02060702" pitchFamily="82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691680" y="2865561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lgerian" panose="04020705040A02060702" pitchFamily="82" charset="0"/>
              </a:rPr>
              <a:t>Les arènes de </a:t>
            </a:r>
          </a:p>
          <a:p>
            <a:endParaRPr lang="fr-FR" dirty="0">
              <a:latin typeface="Algerian" panose="04020705040A02060702" pitchFamily="82" charset="0"/>
            </a:endParaRPr>
          </a:p>
          <a:p>
            <a:pPr algn="ctr"/>
            <a:r>
              <a:rPr lang="fr-FR" dirty="0" smtClean="0">
                <a:latin typeface="Algerian" panose="04020705040A02060702" pitchFamily="82" charset="0"/>
              </a:rPr>
              <a:t>Las ventas</a:t>
            </a:r>
            <a:endParaRPr lang="fr-FR" dirty="0">
              <a:latin typeface="Algerian" panose="04020705040A02060702" pitchFamily="82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251" y="274468"/>
            <a:ext cx="3456384" cy="25910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718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6193"/>
            <a:ext cx="9144000" cy="4139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87624" y="980728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lgerian" panose="04020705040A02060702" pitchFamily="82" charset="0"/>
              </a:rPr>
              <a:t>Musée </a:t>
            </a:r>
            <a:r>
              <a:rPr lang="fr-FR" dirty="0" err="1" smtClean="0">
                <a:latin typeface="Algerian" panose="04020705040A02060702" pitchFamily="82" charset="0"/>
              </a:rPr>
              <a:t>reina</a:t>
            </a:r>
            <a:r>
              <a:rPr lang="fr-FR" dirty="0" smtClean="0">
                <a:latin typeface="Algerian" panose="04020705040A02060702" pitchFamily="82" charset="0"/>
              </a:rPr>
              <a:t> </a:t>
            </a:r>
            <a:r>
              <a:rPr lang="fr-FR" dirty="0" err="1" smtClean="0">
                <a:latin typeface="Algerian" panose="04020705040A02060702" pitchFamily="82" charset="0"/>
              </a:rPr>
              <a:t>sofía</a:t>
            </a:r>
            <a:endParaRPr lang="fr-FR" dirty="0" smtClean="0">
              <a:latin typeface="Algerian" panose="04020705040A02060702" pitchFamily="82" charset="0"/>
            </a:endParaRPr>
          </a:p>
          <a:p>
            <a:pPr algn="ctr"/>
            <a:endParaRPr lang="fr-FR" dirty="0">
              <a:latin typeface="Algerian" panose="04020705040A02060702" pitchFamily="82" charset="0"/>
            </a:endParaRPr>
          </a:p>
          <a:p>
            <a:pPr algn="ctr"/>
            <a:r>
              <a:rPr lang="fr-FR" dirty="0" smtClean="0">
                <a:latin typeface="Algerian" panose="04020705040A02060702" pitchFamily="82" charset="0"/>
              </a:rPr>
              <a:t>Guernica de </a:t>
            </a:r>
            <a:r>
              <a:rPr lang="fr-FR" dirty="0" err="1" smtClean="0">
                <a:latin typeface="Algerian" panose="04020705040A02060702" pitchFamily="82" charset="0"/>
              </a:rPr>
              <a:t>picasso</a:t>
            </a:r>
            <a:r>
              <a:rPr lang="fr-FR" dirty="0" smtClean="0">
                <a:latin typeface="Algerian" panose="04020705040A02060702" pitchFamily="82" charset="0"/>
              </a:rPr>
              <a:t> </a:t>
            </a:r>
            <a:endParaRPr lang="fr-FR" dirty="0">
              <a:latin typeface="Algerian" panose="04020705040A02060702" pitchFamily="82" charset="0"/>
            </a:endParaRPr>
          </a:p>
        </p:txBody>
      </p:sp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7" y="369707"/>
            <a:ext cx="2814263" cy="189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Résultat de recherche d'images pour &quot;museo reina sofia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0" name="Picture 6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8492"/>
            <a:ext cx="2843808" cy="182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4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51520" y="40466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lgerian" panose="04020705040A02060702" pitchFamily="82" charset="0"/>
              </a:rPr>
              <a:t>vendredi</a:t>
            </a:r>
            <a:endParaRPr lang="fr-FR" dirty="0">
              <a:latin typeface="Algerian" panose="04020705040A02060702" pitchFamily="8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45646">
            <a:off x="5689063" y="1075436"/>
            <a:ext cx="3857545" cy="2169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2740" y="2573271"/>
            <a:ext cx="3419872" cy="1923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033" y="159061"/>
            <a:ext cx="2523772" cy="1419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445" y="4591961"/>
            <a:ext cx="3269555" cy="2179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5" y="802977"/>
            <a:ext cx="2693492" cy="17956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004" y="1700808"/>
            <a:ext cx="2909516" cy="1939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606662" y="3643817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err="1" smtClean="0">
                <a:latin typeface="Algerian" panose="04020705040A02060702" pitchFamily="82" charset="0"/>
              </a:rPr>
              <a:t>ségovie</a:t>
            </a:r>
            <a:endParaRPr lang="fr-FR" sz="3200" dirty="0">
              <a:latin typeface="Algerian" panose="04020705040A02060702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96949"/>
            <a:ext cx="3004953" cy="2253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808" y="4869254"/>
            <a:ext cx="2166820" cy="1625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34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32076" y="4525501"/>
            <a:ext cx="2895410" cy="1628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9505">
            <a:off x="4613370" y="379491"/>
            <a:ext cx="4313672" cy="28757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02286"/>
            <a:ext cx="4251816" cy="2834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04579" y="3299278"/>
            <a:ext cx="2530712" cy="1423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963" y="5276397"/>
            <a:ext cx="2779801" cy="1563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8" y="2553593"/>
            <a:ext cx="2574157" cy="1447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ZoneTexte 7"/>
          <p:cNvSpPr txBox="1"/>
          <p:nvPr/>
        </p:nvSpPr>
        <p:spPr>
          <a:xfrm>
            <a:off x="4548697" y="3158835"/>
            <a:ext cx="2473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lgerian" panose="04020705040A02060702" pitchFamily="82" charset="0"/>
              </a:rPr>
              <a:t>alcazar</a:t>
            </a:r>
            <a:endParaRPr lang="fr-FR" sz="3200" dirty="0">
              <a:latin typeface="Algerian" panose="04020705040A02060702" pitchFamily="82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8682">
            <a:off x="194488" y="143295"/>
            <a:ext cx="3466744" cy="2311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18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6448" y="0"/>
            <a:ext cx="10287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275856" y="5880217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solidFill>
                  <a:schemeClr val="bg1"/>
                </a:solidFill>
                <a:latin typeface="Algerian" panose="04020705040A02060702" pitchFamily="82" charset="0"/>
              </a:rPr>
              <a:t>fin</a:t>
            </a:r>
            <a:endParaRPr lang="fr-FR" sz="2800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4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28529">
            <a:off x="-481270" y="1015942"/>
            <a:ext cx="3399329" cy="1912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71502" y="864543"/>
            <a:ext cx="3789487" cy="2131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698" y="107544"/>
            <a:ext cx="3291858" cy="18516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AutoShape 2" descr="Affichage de IMG_2944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AutoShape 4" descr="Affichage de IMG_2944.JPG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4384">
            <a:off x="5643618" y="2017130"/>
            <a:ext cx="3302299" cy="2201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2313">
            <a:off x="271869" y="4884473"/>
            <a:ext cx="3432831" cy="1930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190" y="4191087"/>
            <a:ext cx="3381705" cy="1902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ZoneTexte 12"/>
          <p:cNvSpPr txBox="1"/>
          <p:nvPr/>
        </p:nvSpPr>
        <p:spPr>
          <a:xfrm>
            <a:off x="3880952" y="5934670"/>
            <a:ext cx="4421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lgerian" panose="04020705040A02060702" pitchFamily="82" charset="0"/>
              </a:rPr>
              <a:t>Madrid les pieds dans l’eau  ! </a:t>
            </a:r>
          </a:p>
          <a:p>
            <a:r>
              <a:rPr lang="fr-FR" dirty="0" smtClean="0">
                <a:latin typeface="Algerian" panose="04020705040A02060702" pitchFamily="82" charset="0"/>
              </a:rPr>
              <a:t>super la visite guidée sous la pluie battante et dans le froid !!</a:t>
            </a:r>
            <a:endParaRPr lang="fr-FR" dirty="0">
              <a:latin typeface="Algerian" panose="04020705040A02060702" pitchFamily="82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5" y="3380497"/>
            <a:ext cx="2882096" cy="16211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743" y="3693263"/>
            <a:ext cx="1283965" cy="17141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ZoneTexte 1"/>
          <p:cNvSpPr txBox="1"/>
          <p:nvPr/>
        </p:nvSpPr>
        <p:spPr>
          <a:xfrm>
            <a:off x="63500" y="39028"/>
            <a:ext cx="1547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lgerian" panose="04020705040A02060702" pitchFamily="82" charset="0"/>
              </a:rPr>
              <a:t>Lundi </a:t>
            </a:r>
            <a:endParaRPr lang="fr-FR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95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0359">
            <a:off x="179513" y="188641"/>
            <a:ext cx="4464496" cy="2976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47923">
            <a:off x="4832029" y="1408583"/>
            <a:ext cx="473652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44138">
            <a:off x="9980" y="4023788"/>
            <a:ext cx="3414153" cy="192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699792" y="4005064"/>
            <a:ext cx="28803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lgerian" panose="04020705040A02060702" pitchFamily="82" charset="0"/>
              </a:rPr>
              <a:t>Mercado</a:t>
            </a:r>
            <a:r>
              <a:rPr lang="fr-FR" dirty="0" smtClean="0">
                <a:latin typeface="Algerian" panose="04020705040A02060702" pitchFamily="82" charset="0"/>
              </a:rPr>
              <a:t> San Miguel</a:t>
            </a:r>
          </a:p>
          <a:p>
            <a:endParaRPr lang="fr-FR" dirty="0">
              <a:latin typeface="Algerian" panose="04020705040A02060702" pitchFamily="82" charset="0"/>
            </a:endParaRPr>
          </a:p>
          <a:p>
            <a:r>
              <a:rPr lang="fr-FR" dirty="0" smtClean="0">
                <a:latin typeface="Algerian" panose="04020705040A02060702" pitchFamily="82" charset="0"/>
              </a:rPr>
              <a:t>10 minutes au sec et </a:t>
            </a:r>
          </a:p>
          <a:p>
            <a:endParaRPr lang="fr-FR" dirty="0">
              <a:latin typeface="Algerian" panose="04020705040A02060702" pitchFamily="82" charset="0"/>
            </a:endParaRPr>
          </a:p>
          <a:p>
            <a:r>
              <a:rPr lang="fr-FR" dirty="0">
                <a:latin typeface="Algerian" panose="04020705040A02060702" pitchFamily="82" charset="0"/>
              </a:rPr>
              <a:t>a</a:t>
            </a:r>
            <a:r>
              <a:rPr lang="fr-FR" dirty="0" smtClean="0">
                <a:latin typeface="Algerian" panose="04020705040A02060702" pitchFamily="82" charset="0"/>
              </a:rPr>
              <a:t>u chaud,</a:t>
            </a:r>
          </a:p>
          <a:p>
            <a:endParaRPr lang="fr-FR" dirty="0">
              <a:latin typeface="Algerian" panose="04020705040A02060702" pitchFamily="82" charset="0"/>
            </a:endParaRPr>
          </a:p>
          <a:p>
            <a:r>
              <a:rPr lang="fr-FR" dirty="0" err="1" smtClean="0">
                <a:latin typeface="Algerian" panose="04020705040A02060702" pitchFamily="82" charset="0"/>
              </a:rPr>
              <a:t>Mérine</a:t>
            </a:r>
            <a:r>
              <a:rPr lang="fr-FR" dirty="0" smtClean="0">
                <a:latin typeface="Algerian" panose="04020705040A02060702" pitchFamily="82" charset="0"/>
              </a:rPr>
              <a:t> s’évapore !!!</a:t>
            </a:r>
            <a:endParaRPr lang="fr-FR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86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5" y="0"/>
            <a:ext cx="9143999" cy="609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05450" y="6154914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lgerian" panose="04020705040A02060702" pitchFamily="82" charset="0"/>
              </a:rPr>
              <a:t>La Carmela : enfin on reprend des forces</a:t>
            </a:r>
          </a:p>
          <a:p>
            <a:pPr algn="ctr"/>
            <a:r>
              <a:rPr lang="fr-FR" dirty="0" smtClean="0">
                <a:latin typeface="Algerian" panose="04020705040A02060702" pitchFamily="82" charset="0"/>
              </a:rPr>
              <a:t>avant d’affronter de nouveau la pluie tout l’après midi </a:t>
            </a:r>
            <a:endParaRPr lang="fr-FR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69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58893"/>
            <a:ext cx="2466975" cy="1847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708">
            <a:off x="230237" y="3018146"/>
            <a:ext cx="2783985" cy="1874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9926">
            <a:off x="6374478" y="3394669"/>
            <a:ext cx="2289817" cy="30689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9587">
            <a:off x="5846857" y="774001"/>
            <a:ext cx="3101630" cy="2293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ZoneTexte 6"/>
          <p:cNvSpPr txBox="1"/>
          <p:nvPr/>
        </p:nvSpPr>
        <p:spPr>
          <a:xfrm>
            <a:off x="1835696" y="5179504"/>
            <a:ext cx="43795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Algerian" panose="04020705040A02060702" pitchFamily="82" charset="0"/>
              </a:rPr>
              <a:t>L’escurial</a:t>
            </a:r>
            <a:r>
              <a:rPr lang="fr-FR" dirty="0" smtClean="0">
                <a:latin typeface="Algerian" panose="04020705040A02060702" pitchFamily="82" charset="0"/>
              </a:rPr>
              <a:t>  </a:t>
            </a:r>
          </a:p>
          <a:p>
            <a:r>
              <a:rPr lang="fr-FR" dirty="0" smtClean="0">
                <a:latin typeface="Algerian" panose="04020705040A02060702" pitchFamily="82" charset="0"/>
              </a:rPr>
              <a:t>joyau de la renaissance </a:t>
            </a:r>
          </a:p>
          <a:p>
            <a:r>
              <a:rPr lang="fr-FR" dirty="0" smtClean="0">
                <a:latin typeface="Algerian" panose="04020705040A02060702" pitchFamily="82" charset="0"/>
              </a:rPr>
              <a:t>Lieu de sépulture des rois d’Espagne de Charles Quint au Comte de Barcelone</a:t>
            </a:r>
            <a:endParaRPr lang="fr-FR" dirty="0">
              <a:latin typeface="Algerian" panose="04020705040A02060702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57522"/>
            <a:ext cx="2565839" cy="1694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12617" y="116632"/>
            <a:ext cx="208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lgerian" panose="04020705040A02060702" pitchFamily="82" charset="0"/>
              </a:rPr>
              <a:t>Mardi </a:t>
            </a:r>
            <a:endParaRPr lang="fr-FR" dirty="0">
              <a:latin typeface="Algerian" panose="04020705040A02060702" pitchFamily="82" charset="0"/>
            </a:endParaRPr>
          </a:p>
        </p:txBody>
      </p:sp>
      <p:sp>
        <p:nvSpPr>
          <p:cNvPr id="9" name="AutoShape 2" descr="https://webmail.ac-lyon.fr/iwc/svc/wmap/attach/2016-04-05%2010.20.43.jpg?token=RavC1k23Ea&amp;mbox=INBOX&amp;uid=3928&amp;number=4&amp;type=image&amp;subtype=jpeg&amp;pi=mail_attachment&amp;process=html%2Cjs%2Clink%2Ctarget%2Cbinhex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AutoShape 4" descr="https://webmail.ac-lyon.fr/iwc/svc/wmap/attach/2016-04-05%2010.20.43.jpg?token=RavC1k23Ea&amp;mbox=INBOX&amp;uid=3928&amp;number=4&amp;type=image&amp;subtype=jpeg&amp;pi=mail_attachment&amp;process=html%2Cjs%2Clink%2Ctarget%2Cbinhex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6" descr="https://webmail.ac-lyon.fr/iwc/svc/wmap/attach/2016-04-05%2010.20.43.jpg?token=RavC1k23Ea&amp;mbox=INBOX&amp;uid=3928&amp;number=4&amp;type=image&amp;subtype=jpeg&amp;pi=mail_attachment&amp;process=html%2Cjs%2Clink%2Ctarget%2Cbinhex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" name="AutoShape 8" descr="https://webmail.ac-lyon.fr/iwc/svc/wmap/attach/2016-04-05%2010.20.43.jpg?token=RavC1k23Ea&amp;mbox=INBOX&amp;uid=3928&amp;number=4&amp;type=image&amp;subtype=jpeg&amp;pi=mail_attachment&amp;process=html%2Cjs%2Clink%2Ctarget%2Cbinhex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8001">
            <a:off x="217337" y="557788"/>
            <a:ext cx="2552700" cy="1790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2564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7916">
            <a:off x="315930" y="236536"/>
            <a:ext cx="2823940" cy="1882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89703"/>
            <a:ext cx="6984776" cy="4656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76983">
            <a:off x="6035076" y="309185"/>
            <a:ext cx="2923785" cy="197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481" y="188640"/>
            <a:ext cx="2499494" cy="1701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ZoneTexte 3"/>
          <p:cNvSpPr txBox="1"/>
          <p:nvPr/>
        </p:nvSpPr>
        <p:spPr>
          <a:xfrm>
            <a:off x="1331640" y="5949280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Algerian" panose="04020705040A02060702" pitchFamily="82" charset="0"/>
              </a:rPr>
              <a:t>le « valle de los </a:t>
            </a:r>
            <a:r>
              <a:rPr lang="fr-FR" dirty="0" err="1" smtClean="0">
                <a:solidFill>
                  <a:schemeClr val="bg1"/>
                </a:solidFill>
                <a:latin typeface="Algerian" panose="04020705040A02060702" pitchFamily="82" charset="0"/>
              </a:rPr>
              <a:t>caídos</a:t>
            </a:r>
            <a:r>
              <a:rPr lang="fr-FR" dirty="0" smtClean="0">
                <a:solidFill>
                  <a:schemeClr val="bg1"/>
                </a:solidFill>
                <a:latin typeface="Algerian" panose="04020705040A02060702" pitchFamily="82" charset="0"/>
              </a:rPr>
              <a:t> » : grandiose et polémique </a:t>
            </a:r>
            <a:endParaRPr lang="fr-FR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4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2022">
            <a:off x="6300192" y="417173"/>
            <a:ext cx="2558057" cy="1986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2980">
            <a:off x="395535" y="487276"/>
            <a:ext cx="2866179" cy="2149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59903">
            <a:off x="5843920" y="2967855"/>
            <a:ext cx="3024336" cy="2015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2237126" cy="1799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2995">
            <a:off x="244642" y="2988305"/>
            <a:ext cx="3513584" cy="23423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475656" y="5148152"/>
            <a:ext cx="7668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lgerian" panose="04020705040A02060702" pitchFamily="82" charset="0"/>
              </a:rPr>
              <a:t>Alcalá de </a:t>
            </a:r>
            <a:r>
              <a:rPr lang="fr-FR" dirty="0" err="1" smtClean="0">
                <a:latin typeface="Algerian" panose="04020705040A02060702" pitchFamily="82" charset="0"/>
              </a:rPr>
              <a:t>henares</a:t>
            </a:r>
            <a:r>
              <a:rPr lang="fr-FR" dirty="0" smtClean="0">
                <a:latin typeface="Algerian" panose="04020705040A02060702" pitchFamily="82" charset="0"/>
              </a:rPr>
              <a:t>  </a:t>
            </a:r>
          </a:p>
          <a:p>
            <a:pPr algn="ctr"/>
            <a:r>
              <a:rPr lang="fr-FR" dirty="0" smtClean="0">
                <a:latin typeface="Algerian" panose="04020705040A02060702" pitchFamily="82" charset="0"/>
              </a:rPr>
              <a:t>première université d’Espagne  -  ville natale de </a:t>
            </a:r>
            <a:r>
              <a:rPr lang="fr-FR" dirty="0" err="1" smtClean="0">
                <a:latin typeface="Algerian" panose="04020705040A02060702" pitchFamily="82" charset="0"/>
              </a:rPr>
              <a:t>cervantès</a:t>
            </a:r>
            <a:r>
              <a:rPr lang="fr-FR" dirty="0" smtClean="0">
                <a:latin typeface="Algerian" panose="04020705040A02060702" pitchFamily="82" charset="0"/>
              </a:rPr>
              <a:t> </a:t>
            </a:r>
          </a:p>
          <a:p>
            <a:pPr algn="ctr"/>
            <a:r>
              <a:rPr lang="fr-FR" dirty="0" smtClean="0">
                <a:latin typeface="Algerian" panose="04020705040A02060702" pitchFamily="82" charset="0"/>
              </a:rPr>
              <a:t>Dont on fête le 400</a:t>
            </a:r>
            <a:r>
              <a:rPr lang="fr-FR" baseline="30000" dirty="0" smtClean="0">
                <a:latin typeface="Algerian" panose="04020705040A02060702" pitchFamily="82" charset="0"/>
              </a:rPr>
              <a:t>ème</a:t>
            </a:r>
            <a:r>
              <a:rPr lang="fr-FR" dirty="0" smtClean="0">
                <a:latin typeface="Algerian" panose="04020705040A02060702" pitchFamily="82" charset="0"/>
              </a:rPr>
              <a:t> anniversaire de la mort </a:t>
            </a:r>
          </a:p>
          <a:p>
            <a:pPr algn="ctr"/>
            <a:r>
              <a:rPr lang="fr-FR" dirty="0" smtClean="0">
                <a:latin typeface="Algerian" panose="04020705040A02060702" pitchFamily="82" charset="0"/>
              </a:rPr>
              <a:t>le  23 avril  (1547 – 1616)</a:t>
            </a:r>
            <a:endParaRPr lang="fr-FR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7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93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" y="0"/>
            <a:ext cx="4643797" cy="26121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263" y="2612135"/>
            <a:ext cx="4610038" cy="259314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263" y="0"/>
            <a:ext cx="4643795" cy="261213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1" y="2623821"/>
            <a:ext cx="4589264" cy="258146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9512" y="54452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lgerian" panose="04020705040A02060702" pitchFamily="82" charset="0"/>
              </a:rPr>
              <a:t>mercredi</a:t>
            </a:r>
            <a:endParaRPr lang="fr-FR" dirty="0">
              <a:latin typeface="Algerian" panose="04020705040A02060702" pitchFamily="82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835696" y="581455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lgerian" panose="04020705040A02060702" pitchFamily="82" charset="0"/>
              </a:rPr>
              <a:t>Pique-nique dans le parc du </a:t>
            </a:r>
            <a:r>
              <a:rPr lang="fr-FR" dirty="0" err="1" smtClean="0">
                <a:latin typeface="Algerian" panose="04020705040A02060702" pitchFamily="82" charset="0"/>
              </a:rPr>
              <a:t>retiro</a:t>
            </a:r>
            <a:r>
              <a:rPr lang="fr-FR" dirty="0" smtClean="0">
                <a:latin typeface="Algerian" panose="04020705040A02060702" pitchFamily="82" charset="0"/>
              </a:rPr>
              <a:t> </a:t>
            </a:r>
            <a:endParaRPr lang="fr-FR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31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379</TotalTime>
  <Words>140</Words>
  <Application>Microsoft Office PowerPoint</Application>
  <PresentationFormat>Affichage à l'écran (4:3)</PresentationFormat>
  <Paragraphs>42</Paragraphs>
  <Slides>16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Métro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Isabelle</dc:creator>
  <cp:lastModifiedBy>Isabelle</cp:lastModifiedBy>
  <cp:revision>66</cp:revision>
  <dcterms:created xsi:type="dcterms:W3CDTF">2016-04-23T19:18:22Z</dcterms:created>
  <dcterms:modified xsi:type="dcterms:W3CDTF">2016-05-11T20:07:41Z</dcterms:modified>
</cp:coreProperties>
</file>